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8" r:id="rId3"/>
    <p:sldId id="269" r:id="rId4"/>
    <p:sldId id="270" r:id="rId5"/>
    <p:sldId id="271" r:id="rId6"/>
    <p:sldId id="272" r:id="rId7"/>
    <p:sldId id="264" r:id="rId8"/>
    <p:sldId id="256" r:id="rId9"/>
    <p:sldId id="262" r:id="rId10"/>
    <p:sldId id="265" r:id="rId11"/>
    <p:sldId id="257" r:id="rId12"/>
    <p:sldId id="274" r:id="rId13"/>
    <p:sldId id="267" r:id="rId14"/>
    <p:sldId id="258" r:id="rId15"/>
    <p:sldId id="260" r:id="rId16"/>
    <p:sldId id="261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6C1F64-95EF-4828-9F6B-6600ABEE7CA1}" type="datetimeFigureOut">
              <a:rPr lang="pl-PL" smtClean="0"/>
              <a:pPr/>
              <a:t>2014-02-01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887082-79D5-47C8-9CCE-9CF92AB394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i="1" dirty="0" smtClean="0">
                <a:solidFill>
                  <a:srgbClr val="FF0000"/>
                </a:solidFill>
              </a:rPr>
              <a:t>Zasady prowadzenia dziennika lekcyjnego</a:t>
            </a:r>
            <a:endParaRPr lang="pl-PL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pPr algn="ctr"/>
            <a:r>
              <a:rPr lang="pl-PL" sz="6000" i="1" dirty="0" smtClean="0">
                <a:solidFill>
                  <a:srgbClr val="FF0000"/>
                </a:solidFill>
              </a:rPr>
              <a:t>OCENY </a:t>
            </a:r>
            <a:br>
              <a:rPr lang="pl-PL" sz="6000" i="1" dirty="0" smtClean="0">
                <a:solidFill>
                  <a:srgbClr val="FF0000"/>
                </a:solidFill>
              </a:rPr>
            </a:br>
            <a:r>
              <a:rPr lang="pl-PL" sz="6000" i="1" dirty="0" smtClean="0">
                <a:solidFill>
                  <a:srgbClr val="FF0000"/>
                </a:solidFill>
              </a:rPr>
              <a:t>Z</a:t>
            </a:r>
            <a:br>
              <a:rPr lang="pl-PL" sz="6000" i="1" dirty="0" smtClean="0">
                <a:solidFill>
                  <a:srgbClr val="FF0000"/>
                </a:solidFill>
              </a:rPr>
            </a:br>
            <a:r>
              <a:rPr lang="pl-PL" sz="6000" i="1" dirty="0" smtClean="0">
                <a:solidFill>
                  <a:srgbClr val="FF0000"/>
                </a:solidFill>
              </a:rPr>
              <a:t> PRZEDMIOTÓW</a:t>
            </a:r>
            <a:endParaRPr lang="pl-PL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7169150" cy="6572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500174"/>
            <a:ext cx="9144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dzienniku lekcyjnym nie mog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ą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znajdowa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ć się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zapisy temat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zaj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ęć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typu:</a:t>
            </a:r>
            <a:endParaRPr kumimoji="0" 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Powt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rzenie materiału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Praca klasowa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Sprawdzian wiadomo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ś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Zaj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ę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cia</a:t>
            </a:r>
            <a:endParaRPr kumimoji="0" lang="pl-PL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własne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Obliczenia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itp.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tematu zaj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ęć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musi bowiem wynika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ć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czego dotyczyła tre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ść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prowadzonych zaj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" charset="0"/>
              </a:rPr>
              <a:t>ęć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582254"/>
          </a:xfrm>
        </p:spPr>
        <p:txBody>
          <a:bodyPr>
            <a:normAutofit/>
          </a:bodyPr>
          <a:lstStyle/>
          <a:p>
            <a:pPr algn="ctr"/>
            <a:r>
              <a:rPr lang="pl-PL" sz="7200" i="1" dirty="0" smtClean="0">
                <a:solidFill>
                  <a:srgbClr val="FF0000"/>
                </a:solidFill>
              </a:rPr>
              <a:t>RODZICE</a:t>
            </a:r>
            <a:endParaRPr lang="pl-PL" sz="7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8213751" cy="578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70231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7424737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428604"/>
            <a:ext cx="80010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bg2">
                    <a:lumMod val="50000"/>
                  </a:schemeClr>
                </a:solidFill>
              </a:rPr>
              <a:t>WAŻNE</a:t>
            </a:r>
          </a:p>
          <a:p>
            <a:pPr algn="ctr"/>
            <a:r>
              <a:rPr lang="pl-PL" sz="3200" dirty="0" smtClean="0"/>
              <a:t>Wszystkie sprostowania </a:t>
            </a:r>
            <a:r>
              <a:rPr lang="pl-PL" sz="3200" dirty="0" smtClean="0"/>
              <a:t>w dzienniku lekcyjnym dokonuje osoba, która </a:t>
            </a:r>
            <a:r>
              <a:rPr lang="pl-PL" sz="3200" dirty="0" smtClean="0"/>
              <a:t>popełniła dany błąd </a:t>
            </a:r>
            <a:r>
              <a:rPr lang="pl-PL" sz="3200" dirty="0" smtClean="0"/>
              <a:t>lub </a:t>
            </a:r>
            <a:r>
              <a:rPr lang="pl-PL" sz="3200" dirty="0" smtClean="0"/>
              <a:t>dyrektor szkoły</a:t>
            </a:r>
            <a:r>
              <a:rPr lang="pl-PL" sz="3200" dirty="0" smtClean="0"/>
              <a:t>; </a:t>
            </a:r>
            <a:r>
              <a:rPr lang="pl-PL" sz="3200" dirty="0" smtClean="0"/>
              <a:t>sprostowań </a:t>
            </a:r>
            <a:r>
              <a:rPr lang="pl-PL" sz="3200" dirty="0" smtClean="0"/>
              <a:t>dokonuje sie przez </a:t>
            </a:r>
            <a:r>
              <a:rPr lang="pl-PL" sz="3200" dirty="0" smtClean="0"/>
              <a:t>skreślenie </a:t>
            </a:r>
            <a:r>
              <a:rPr lang="pl-PL" sz="3200" dirty="0" smtClean="0">
                <a:solidFill>
                  <a:srgbClr val="FF0000"/>
                </a:solidFill>
              </a:rPr>
              <a:t>kolorem czerwonym </a:t>
            </a:r>
            <a:r>
              <a:rPr lang="pl-PL" sz="3200" dirty="0" smtClean="0"/>
              <a:t>nieprawidłowego zapisu </a:t>
            </a:r>
            <a:r>
              <a:rPr lang="pl-PL" sz="3200" dirty="0" smtClean="0"/>
              <a:t>i czytelne wpisanie nad </a:t>
            </a:r>
            <a:r>
              <a:rPr lang="pl-PL" sz="3200" dirty="0" smtClean="0"/>
              <a:t>skreślonymi </a:t>
            </a:r>
            <a:r>
              <a:rPr lang="pl-PL" sz="3200" dirty="0" smtClean="0"/>
              <a:t>wyrazami </a:t>
            </a:r>
            <a:r>
              <a:rPr lang="pl-PL" sz="3200" dirty="0" smtClean="0"/>
              <a:t>właściwych </a:t>
            </a:r>
            <a:r>
              <a:rPr lang="pl-PL" sz="3200" dirty="0" smtClean="0"/>
              <a:t>danych, </a:t>
            </a:r>
            <a:r>
              <a:rPr lang="pl-PL" sz="3200" dirty="0" smtClean="0"/>
              <a:t>daty i </a:t>
            </a:r>
            <a:r>
              <a:rPr lang="pl-PL" sz="3200" dirty="0" smtClean="0"/>
              <a:t>czytelnego podpisu. </a:t>
            </a:r>
            <a:r>
              <a:rPr lang="pl-PL" sz="3200" dirty="0" smtClean="0"/>
              <a:t>              </a:t>
            </a:r>
          </a:p>
          <a:p>
            <a:pPr algn="ctr"/>
            <a:r>
              <a:rPr lang="pl-PL" sz="3200" dirty="0" smtClean="0"/>
              <a:t>   Nie </a:t>
            </a:r>
            <a:r>
              <a:rPr lang="pl-PL" sz="3200" dirty="0" smtClean="0"/>
              <a:t>wolno </a:t>
            </a:r>
            <a:r>
              <a:rPr lang="pl-PL" sz="3200" dirty="0" smtClean="0"/>
              <a:t>stosować korektora!!!</a:t>
            </a:r>
            <a:endParaRPr lang="pl-PL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486430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pl-PL" sz="2600" dirty="0" smtClean="0"/>
              <a:t>Wychowawca klasy prowadzi dziennik lekcyjny, </a:t>
            </a:r>
            <a:r>
              <a:rPr lang="pl-PL" sz="2600" dirty="0" smtClean="0"/>
              <a:t>                                       w </a:t>
            </a:r>
            <a:r>
              <a:rPr lang="pl-PL" sz="2600" dirty="0" smtClean="0"/>
              <a:t>którym dokumentuje sie </a:t>
            </a:r>
            <a:r>
              <a:rPr lang="pl-PL" sz="2600" dirty="0" smtClean="0"/>
              <a:t>przebieg nauczania                   w </a:t>
            </a:r>
            <a:r>
              <a:rPr lang="pl-PL" sz="2600" dirty="0" smtClean="0"/>
              <a:t>danym roku szkolnym.</a:t>
            </a:r>
          </a:p>
          <a:p>
            <a:pPr>
              <a:lnSpc>
                <a:spcPct val="120000"/>
              </a:lnSpc>
            </a:pPr>
            <a:r>
              <a:rPr lang="pl-PL" sz="2600" dirty="0" smtClean="0"/>
              <a:t> </a:t>
            </a:r>
            <a:r>
              <a:rPr lang="pl-PL" sz="2600" dirty="0" smtClean="0"/>
              <a:t>Do dziennika lekcyjnego wychowawca </a:t>
            </a:r>
            <a:r>
              <a:rPr lang="pl-PL" sz="2600" dirty="0" smtClean="0"/>
              <a:t>                                   do </a:t>
            </a:r>
            <a:r>
              <a:rPr lang="pl-PL" sz="2600" b="1" dirty="0" smtClean="0"/>
              <a:t>15 września </a:t>
            </a:r>
            <a:r>
              <a:rPr lang="pl-PL" sz="2600" dirty="0" smtClean="0"/>
              <a:t>wpisuje w </a:t>
            </a:r>
            <a:r>
              <a:rPr lang="pl-PL" sz="2600" dirty="0" smtClean="0"/>
              <a:t>porządku alfabetycznym </a:t>
            </a:r>
            <a:r>
              <a:rPr lang="pl-PL" sz="2600" dirty="0" smtClean="0"/>
              <a:t>nazwiska i imiona uczniów, daty i miejsca urodzenia </a:t>
            </a:r>
            <a:r>
              <a:rPr lang="pl-PL" sz="2600" dirty="0" smtClean="0"/>
              <a:t>oraz adresy </a:t>
            </a:r>
            <a:r>
              <a:rPr lang="pl-PL" sz="2600" dirty="0" smtClean="0"/>
              <a:t>ich zamieszkania, imiona i nazwiska rodziców (prawnych </a:t>
            </a:r>
            <a:r>
              <a:rPr lang="pl-PL" sz="2600" dirty="0" smtClean="0"/>
              <a:t>opiekunów) i </a:t>
            </a:r>
            <a:r>
              <a:rPr lang="pl-PL" sz="2600" dirty="0" smtClean="0"/>
              <a:t>adresy ich zamieszkania, a także tygodniowy plan zajęć edukacyjnych, a także </a:t>
            </a:r>
            <a:r>
              <a:rPr lang="pl-PL" sz="2600" dirty="0" smtClean="0"/>
              <a:t>imiona i </a:t>
            </a:r>
            <a:r>
              <a:rPr lang="pl-PL" sz="2600" dirty="0" smtClean="0"/>
              <a:t>nazwiska nauczycieli prowadzących poszczególne zajęcia edukacyjne.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ZADANIA DLA WYCHOWAWCY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Każdy nauczyciel na początku prowadzonych przez siebie zajęć dydaktyczno-wychowawczych (opiekuńczych) osobiście sprawdza i odnotowuje w </a:t>
            </a:r>
            <a:r>
              <a:rPr lang="pl-PL" dirty="0" smtClean="0"/>
              <a:t>dzienniku lekcyjnym </a:t>
            </a:r>
            <a:r>
              <a:rPr lang="pl-PL" dirty="0" smtClean="0"/>
              <a:t>obecność uczniów na zajęciach. W trakcie trwania zajęć wpisuje temat</a:t>
            </a:r>
          </a:p>
          <a:p>
            <a:pPr>
              <a:buNone/>
            </a:pPr>
            <a:r>
              <a:rPr lang="pl-PL" dirty="0" smtClean="0"/>
              <a:t>   przeprowadzanych </a:t>
            </a:r>
            <a:r>
              <a:rPr lang="pl-PL" dirty="0" smtClean="0"/>
              <a:t>zajęć, w razie potrzeby odnotowuje ważniejsze </a:t>
            </a:r>
            <a:r>
              <a:rPr lang="pl-PL" dirty="0" smtClean="0"/>
              <a:t>zdarzenia z </a:t>
            </a:r>
            <a:r>
              <a:rPr lang="pl-PL" dirty="0" smtClean="0"/>
              <a:t>przebiegu zajęć (np. apel, alarm </a:t>
            </a:r>
            <a:r>
              <a:rPr lang="pl-PL" dirty="0" err="1" smtClean="0"/>
              <a:t>p.poż</a:t>
            </a:r>
            <a:r>
              <a:rPr lang="pl-PL" dirty="0" smtClean="0"/>
              <a:t> itp.) i składa podpis, który jest potwierdzeniem przeprowadzonych zajęć i stwierdzeniem obecności nauczyciela na zajęciach.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ZADANIA DLA NAUCZYCIELA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W dzienniku odnotowuje sie oceny uzyskane przez uczniów z poszczególnych zajęć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 edukacyjnych</a:t>
            </a:r>
            <a:r>
              <a:rPr lang="pl-PL" dirty="0" smtClean="0"/>
              <a:t>; oceny cząstkowe wpisuje sie </a:t>
            </a:r>
            <a:r>
              <a:rPr lang="pl-PL" u="sng" dirty="0" smtClean="0"/>
              <a:t>systematycznie</a:t>
            </a:r>
            <a:r>
              <a:rPr lang="pl-PL" dirty="0" smtClean="0"/>
              <a:t>  i za różne formy aktywności  (np. ustne odpowiedzi, prace domowe, prace pisemne- prace klasowe </a:t>
            </a:r>
            <a:r>
              <a:rPr lang="pl-PL" b="1" dirty="0" smtClean="0">
                <a:solidFill>
                  <a:srgbClr val="FF0000"/>
                </a:solidFill>
              </a:rPr>
              <a:t>zawsze</a:t>
            </a:r>
            <a:r>
              <a:rPr lang="pl-PL" dirty="0" smtClean="0"/>
              <a:t> na </a:t>
            </a:r>
            <a:r>
              <a:rPr lang="pl-PL" dirty="0" smtClean="0">
                <a:solidFill>
                  <a:srgbClr val="FF0000"/>
                </a:solidFill>
              </a:rPr>
              <a:t>czerwono!!!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OCENY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4864307"/>
          </a:xfrm>
        </p:spPr>
        <p:txBody>
          <a:bodyPr>
            <a:normAutofit/>
          </a:bodyPr>
          <a:lstStyle/>
          <a:p>
            <a:r>
              <a:rPr lang="pl-PL" sz="1800" b="1" u="sng" dirty="0" smtClean="0"/>
              <a:t>Każdy wychowawca jest odpowiedzialny za prowadzenie dziennika swojej klasy</a:t>
            </a:r>
            <a:r>
              <a:rPr lang="pl-PL" sz="1800" dirty="0" smtClean="0"/>
              <a:t>. W tym celu zawsze pod koniec miesiąca przegląda wpisy innych nauczycieli i dołącza kartkę z informacją dla nich, np. </a:t>
            </a:r>
          </a:p>
          <a:p>
            <a:pPr>
              <a:buNone/>
            </a:pPr>
            <a:endParaRPr lang="pl-PL" sz="1800" i="1" dirty="0" smtClean="0"/>
          </a:p>
          <a:p>
            <a:pPr>
              <a:buNone/>
            </a:pPr>
            <a:r>
              <a:rPr lang="pl-PL" sz="1800" i="1" dirty="0" smtClean="0"/>
              <a:t>Bardzo </a:t>
            </a:r>
            <a:r>
              <a:rPr lang="pl-PL" sz="1800" i="1" dirty="0" smtClean="0"/>
              <a:t>proszę o uzupełnienie:</a:t>
            </a: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endParaRPr lang="pl-PL" sz="1800" dirty="0" smtClean="0"/>
          </a:p>
          <a:p>
            <a:endParaRPr lang="pl-PL" sz="1800" b="1" dirty="0" smtClean="0"/>
          </a:p>
          <a:p>
            <a:endParaRPr lang="pl-PL" sz="1800" b="1" dirty="0" smtClean="0"/>
          </a:p>
          <a:p>
            <a:endParaRPr lang="pl-PL" sz="1800" b="1" dirty="0" smtClean="0"/>
          </a:p>
          <a:p>
            <a:endParaRPr lang="pl-PL" sz="1800" b="1" dirty="0" smtClean="0"/>
          </a:p>
          <a:p>
            <a:endParaRPr lang="pl-PL" sz="1800" b="1" dirty="0" smtClean="0"/>
          </a:p>
          <a:p>
            <a:r>
              <a:rPr lang="pl-PL" sz="1800" b="1" dirty="0" smtClean="0"/>
              <a:t>Każdy </a:t>
            </a:r>
            <a:r>
              <a:rPr lang="pl-PL" sz="1800" b="1" dirty="0" smtClean="0"/>
              <a:t>nauczyciel powinien jak najszybciej umieścić wskazane poprawki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ZADANIA DLA </a:t>
            </a:r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WYCHOWAWCY-c.d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57290" y="2714619"/>
          <a:ext cx="6096000" cy="207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690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/>
                        <a:t>j.polski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13.09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Podpis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690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biologia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16.09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Brak nr lekcji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690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historia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24.09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Brak tematu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88582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0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4400" dirty="0" smtClean="0"/>
              <a:t>Wychowawca  </a:t>
            </a:r>
            <a:r>
              <a:rPr lang="pl-PL" sz="4400" dirty="0" smtClean="0"/>
              <a:t>do 10 każdego miesiąca  dokonuje obliczenia frekwencji uczniów swojej klasy za cały poprzedni miesiąc;</a:t>
            </a:r>
          </a:p>
          <a:p>
            <a:pPr algn="ctr">
              <a:buNone/>
            </a:pPr>
            <a:endParaRPr lang="pl-PL" sz="72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8000" i="1" dirty="0" smtClean="0">
                <a:solidFill>
                  <a:srgbClr val="FF0000"/>
                </a:solidFill>
              </a:rPr>
              <a:t>FREKWENCJA</a:t>
            </a:r>
            <a:r>
              <a:rPr lang="pl-PL" sz="4400" i="1" dirty="0" smtClean="0">
                <a:solidFill>
                  <a:srgbClr val="FF0000"/>
                </a:solidFill>
              </a:rPr>
              <a:t/>
            </a:r>
            <a:br>
              <a:rPr lang="pl-PL" sz="4400" i="1" dirty="0" smtClean="0">
                <a:solidFill>
                  <a:srgbClr val="FF0000"/>
                </a:solidFill>
              </a:rPr>
            </a:br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i="1" dirty="0" smtClean="0">
                <a:solidFill>
                  <a:srgbClr val="FF0000"/>
                </a:solidFill>
              </a:rPr>
              <a:t>ZACHOWANIE</a:t>
            </a:r>
            <a:endParaRPr lang="pl-PL" sz="7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215370" cy="6072230"/>
          </a:xfrm>
        </p:spPr>
        <p:txBody>
          <a:bodyPr/>
          <a:lstStyle/>
          <a:p>
            <a:r>
              <a:rPr lang="pl-PL" sz="1600" u="sng" dirty="0">
                <a:solidFill>
                  <a:schemeClr val="tx1"/>
                </a:solidFill>
              </a:rPr>
              <a:t>BARDZO  PROSZĘ  O  WPISANIE  SWOICH  PROPOZYCJI  ZACHOWANIA</a:t>
            </a:r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 </a:t>
            </a:r>
            <a:r>
              <a:rPr lang="pl-PL" sz="1600" u="sng" dirty="0" smtClean="0">
                <a:solidFill>
                  <a:schemeClr val="tx1"/>
                </a:solidFill>
              </a:rPr>
              <a:t>Zachowanie </a:t>
            </a:r>
            <a:r>
              <a:rPr lang="pl-PL" sz="1600" u="sng" dirty="0">
                <a:solidFill>
                  <a:schemeClr val="tx1"/>
                </a:solidFill>
              </a:rPr>
              <a:t>uczniów klasy </a:t>
            </a:r>
            <a:r>
              <a:rPr lang="pl-PL" sz="1600" u="sng" dirty="0" smtClean="0">
                <a:solidFill>
                  <a:schemeClr val="tx1"/>
                </a:solidFill>
              </a:rPr>
              <a:t>II  </a:t>
            </a:r>
            <a:r>
              <a:rPr lang="pl-PL" sz="1600" i="1" u="sng" dirty="0" err="1" smtClean="0">
                <a:solidFill>
                  <a:schemeClr val="tx1"/>
                </a:solidFill>
              </a:rPr>
              <a:t>gim</a:t>
            </a:r>
            <a:r>
              <a:rPr lang="pl-PL" sz="1600" u="sng" dirty="0" smtClean="0">
                <a:solidFill>
                  <a:schemeClr val="tx1"/>
                </a:solidFill>
              </a:rPr>
              <a:t>- </a:t>
            </a:r>
            <a:r>
              <a:rPr lang="pl-PL" sz="1600" dirty="0">
                <a:solidFill>
                  <a:schemeClr val="tx1"/>
                </a:solidFill>
              </a:rPr>
              <a:t>II półrocze </a:t>
            </a:r>
            <a:r>
              <a:rPr lang="pl-PL" sz="1600" dirty="0" smtClean="0">
                <a:solidFill>
                  <a:schemeClr val="tx1"/>
                </a:solidFill>
              </a:rPr>
              <a:t>2013/2014</a:t>
            </a:r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 smtClean="0"/>
          </a:p>
          <a:p>
            <a:r>
              <a:rPr lang="pl-PL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Dziękuję </a:t>
            </a:r>
            <a:endParaRPr lang="pl-PL" sz="1600" dirty="0">
              <a:solidFill>
                <a:schemeClr val="tx1"/>
              </a:solidFill>
            </a:endParaRPr>
          </a:p>
          <a:p>
            <a:endParaRPr lang="pl-PL" sz="1600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0" y="1397000"/>
          <a:ext cx="8143940" cy="3546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6"/>
                <a:gridCol w="1343032"/>
                <a:gridCol w="814394"/>
                <a:gridCol w="814394"/>
                <a:gridCol w="814394"/>
                <a:gridCol w="814394"/>
                <a:gridCol w="814394"/>
                <a:gridCol w="814394"/>
                <a:gridCol w="814394"/>
                <a:gridCol w="814394"/>
              </a:tblGrid>
              <a:tr h="535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/>
                      </a:r>
                      <a:br>
                        <a:rPr lang="pl-PL" sz="1100" dirty="0"/>
                      </a:br>
                      <a:r>
                        <a:rPr lang="pl-PL" sz="1200" dirty="0"/>
                        <a:t>1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/>
                        <a:t>Barna</a:t>
                      </a:r>
                      <a:r>
                        <a:rPr lang="pl-PL" sz="1200" dirty="0"/>
                        <a:t> Patrycja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err="1"/>
                        <a:t>j.polski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err="1"/>
                        <a:t>j.angielski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03350" algn="l"/>
                          <a:tab pos="449580" algn="l"/>
                        </a:tabLst>
                      </a:pPr>
                      <a:r>
                        <a:rPr lang="pl-PL" sz="1100" dirty="0" err="1"/>
                        <a:t>matemat</a:t>
                      </a:r>
                      <a:endParaRPr lang="pl-PL" sz="11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przyroda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155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historia</a:t>
                      </a:r>
                      <a:endParaRPr lang="pl-PL" sz="11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/>
                        <a:t>technika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/>
                        <a:t>wych. w rodz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/>
                        <a:t>wf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2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Dobrowolski Damian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3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Grzesiak Robert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4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Harasimowicz Karolina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5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Kaczmarek Patryk 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6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Kłys Przemysław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7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Kragiel Zuzanna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17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8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/>
                        <a:t>Łopacki Bartosz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692948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405</Words>
  <Application>Microsoft Office PowerPoint</Application>
  <PresentationFormat>Pokaz na ekranie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Hol</vt:lpstr>
      <vt:lpstr>Zasady prowadzenia dziennika lekcyjnego</vt:lpstr>
      <vt:lpstr>ZADANIA DLA WYCHOWAWCY</vt:lpstr>
      <vt:lpstr>ZADANIA DLA NAUCZYCIELA</vt:lpstr>
      <vt:lpstr>OCENY</vt:lpstr>
      <vt:lpstr>ZADANIA DLA WYCHOWAWCY-c.d</vt:lpstr>
      <vt:lpstr>FREKWENCJA </vt:lpstr>
      <vt:lpstr>ZACHOWANIE</vt:lpstr>
      <vt:lpstr>Slajd 8</vt:lpstr>
      <vt:lpstr>Slajd 9</vt:lpstr>
      <vt:lpstr>OCENY  Z  PRZEDMIOTÓW</vt:lpstr>
      <vt:lpstr>Slajd 11</vt:lpstr>
      <vt:lpstr>Slajd 12</vt:lpstr>
      <vt:lpstr>RODZICE</vt:lpstr>
      <vt:lpstr>Slajd 14</vt:lpstr>
      <vt:lpstr>Slajd 15</vt:lpstr>
      <vt:lpstr>Slajd 16</vt:lpstr>
      <vt:lpstr>Slajd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</dc:creator>
  <cp:lastModifiedBy>x</cp:lastModifiedBy>
  <cp:revision>10</cp:revision>
  <dcterms:created xsi:type="dcterms:W3CDTF">2014-01-30T15:41:41Z</dcterms:created>
  <dcterms:modified xsi:type="dcterms:W3CDTF">2014-02-01T15:43:12Z</dcterms:modified>
</cp:coreProperties>
</file>